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96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Коммунистическая</a:t>
            </a:r>
            <a:r>
              <a:rPr lang="ru-RU" sz="2000" b="1" dirty="0" smtClean="0"/>
              <a:t>, </a:t>
            </a:r>
            <a:r>
              <a:rPr lang="ru-RU" sz="2000" b="1" dirty="0" smtClean="0"/>
              <a:t>д. </a:t>
            </a:r>
            <a:r>
              <a:rPr lang="ru-RU" sz="2000" b="1" dirty="0" smtClean="0"/>
              <a:t>33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645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7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01.02.2020г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39,55*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календарный год составил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103,75%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https://www.gks.ru/free_doc/new_site/prices/potr/tab-potr1.htm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123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50</cp:revision>
  <cp:lastPrinted>2019-09-16T13:13:24Z</cp:lastPrinted>
  <dcterms:created xsi:type="dcterms:W3CDTF">2017-09-10T09:08:54Z</dcterms:created>
  <dcterms:modified xsi:type="dcterms:W3CDTF">2020-02-19T07:44:42Z</dcterms:modified>
</cp:coreProperties>
</file>